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6" r:id="rId5"/>
    <p:sldId id="267" r:id="rId6"/>
    <p:sldId id="264" r:id="rId7"/>
    <p:sldId id="268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E32"/>
    <a:srgbClr val="3B9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FA2CE-8173-406F-96BA-BF1AAD96AC28}" v="5" dt="2022-04-20T10:30:31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7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8" y="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tmar Feistritzer" userId="66e2ca03-8a34-4603-a0ed-a972c773998c" providerId="ADAL" clId="{890FA2CE-8173-406F-96BA-BF1AAD96AC28}"/>
    <pc:docChg chg="undo custSel addSld delSld modSld sldOrd">
      <pc:chgData name="Otmar Feistritzer" userId="66e2ca03-8a34-4603-a0ed-a972c773998c" providerId="ADAL" clId="{890FA2CE-8173-406F-96BA-BF1AAD96AC28}" dt="2022-04-20T10:34:57.627" v="501" actId="700"/>
      <pc:docMkLst>
        <pc:docMk/>
      </pc:docMkLst>
      <pc:sldChg chg="addSp delSp modSp mod delAnim delDesignElem chgLayout">
        <pc:chgData name="Otmar Feistritzer" userId="66e2ca03-8a34-4603-a0ed-a972c773998c" providerId="ADAL" clId="{890FA2CE-8173-406F-96BA-BF1AAD96AC28}" dt="2022-04-20T10:34:57.627" v="501" actId="700"/>
        <pc:sldMkLst>
          <pc:docMk/>
          <pc:sldMk cId="2041905735" sldId="256"/>
        </pc:sldMkLst>
        <pc:spChg chg="add del mod">
          <ac:chgData name="Otmar Feistritzer" userId="66e2ca03-8a34-4603-a0ed-a972c773998c" providerId="ADAL" clId="{890FA2CE-8173-406F-96BA-BF1AAD96AC28}" dt="2022-04-20T10:15:37.203" v="6" actId="478"/>
          <ac:spMkLst>
            <pc:docMk/>
            <pc:sldMk cId="2041905735" sldId="256"/>
            <ac:spMk id="15" creationId="{2AD4BB70-5FCD-45A5-940E-1A101DEBA629}"/>
          </ac:spMkLst>
        </pc:spChg>
        <pc:spChg chg="add mod">
          <ac:chgData name="Otmar Feistritzer" userId="66e2ca03-8a34-4603-a0ed-a972c773998c" providerId="ADAL" clId="{890FA2CE-8173-406F-96BA-BF1AAD96AC28}" dt="2022-04-20T10:16:46.611" v="32" actId="6559"/>
          <ac:spMkLst>
            <pc:docMk/>
            <pc:sldMk cId="2041905735" sldId="256"/>
            <ac:spMk id="17" creationId="{AA3B2D21-EDFE-4894-B342-E998AA09873D}"/>
          </ac:spMkLst>
        </pc:spChg>
        <pc:spChg chg="add mod ord">
          <ac:chgData name="Otmar Feistritzer" userId="66e2ca03-8a34-4603-a0ed-a972c773998c" providerId="ADAL" clId="{890FA2CE-8173-406F-96BA-BF1AAD96AC28}" dt="2022-04-20T10:34:57.627" v="501" actId="700"/>
          <ac:spMkLst>
            <pc:docMk/>
            <pc:sldMk cId="2041905735" sldId="256"/>
            <ac:spMk id="18" creationId="{BA98D44F-C101-4098-9814-BA8B673FA8C0}"/>
          </ac:spMkLst>
        </pc:spChg>
        <pc:spChg chg="add mod ord">
          <ac:chgData name="Otmar Feistritzer" userId="66e2ca03-8a34-4603-a0ed-a972c773998c" providerId="ADAL" clId="{890FA2CE-8173-406F-96BA-BF1AAD96AC28}" dt="2022-04-20T10:34:57.627" v="501" actId="700"/>
          <ac:spMkLst>
            <pc:docMk/>
            <pc:sldMk cId="2041905735" sldId="256"/>
            <ac:spMk id="19" creationId="{BA89F4B5-2DEA-46E0-9449-105F06526110}"/>
          </ac:spMkLst>
        </pc:spChg>
        <pc:spChg chg="del">
          <ac:chgData name="Otmar Feistritzer" userId="66e2ca03-8a34-4603-a0ed-a972c773998c" providerId="ADAL" clId="{890FA2CE-8173-406F-96BA-BF1AAD96AC28}" dt="2022-04-20T10:34:57.627" v="501" actId="700"/>
          <ac:spMkLst>
            <pc:docMk/>
            <pc:sldMk cId="2041905735" sldId="256"/>
            <ac:spMk id="21" creationId="{2D2B266D-3625-4584-A5C3-7D3F672CFF30}"/>
          </ac:spMkLst>
        </pc:spChg>
        <pc:spChg chg="del">
          <ac:chgData name="Otmar Feistritzer" userId="66e2ca03-8a34-4603-a0ed-a972c773998c" providerId="ADAL" clId="{890FA2CE-8173-406F-96BA-BF1AAD96AC28}" dt="2022-04-20T10:34:57.627" v="501" actId="700"/>
          <ac:spMkLst>
            <pc:docMk/>
            <pc:sldMk cId="2041905735" sldId="256"/>
            <ac:spMk id="23" creationId="{C463B99A-73EE-4FBB-B7C4-F9F9BCC25C65}"/>
          </ac:spMkLst>
        </pc:spChg>
        <pc:spChg chg="del">
          <ac:chgData name="Otmar Feistritzer" userId="66e2ca03-8a34-4603-a0ed-a972c773998c" providerId="ADAL" clId="{890FA2CE-8173-406F-96BA-BF1AAD96AC28}" dt="2022-04-20T10:34:57.627" v="501" actId="700"/>
          <ac:spMkLst>
            <pc:docMk/>
            <pc:sldMk cId="2041905735" sldId="256"/>
            <ac:spMk id="25" creationId="{A5D2A5D1-BA0D-47D3-B051-DA7743C46E28}"/>
          </ac:spMkLst>
        </pc:spChg>
        <pc:picChg chg="del">
          <ac:chgData name="Otmar Feistritzer" userId="66e2ca03-8a34-4603-a0ed-a972c773998c" providerId="ADAL" clId="{890FA2CE-8173-406F-96BA-BF1AAD96AC28}" dt="2022-04-20T10:15:32.731" v="5" actId="478"/>
          <ac:picMkLst>
            <pc:docMk/>
            <pc:sldMk cId="2041905735" sldId="256"/>
            <ac:picMk id="7" creationId="{92D2A44C-8C0C-4193-9DB2-3AE47BC3B9A1}"/>
          </ac:picMkLst>
        </pc:picChg>
        <pc:picChg chg="add mod">
          <ac:chgData name="Otmar Feistritzer" userId="66e2ca03-8a34-4603-a0ed-a972c773998c" providerId="ADAL" clId="{890FA2CE-8173-406F-96BA-BF1AAD96AC28}" dt="2022-04-20T10:15:45.375" v="8" actId="1076"/>
          <ac:picMkLst>
            <pc:docMk/>
            <pc:sldMk cId="2041905735" sldId="256"/>
            <ac:picMk id="11" creationId="{3BAA19EB-E89B-4942-B2FB-85A05BABFB7C}"/>
          </ac:picMkLst>
        </pc:picChg>
      </pc:sldChg>
      <pc:sldChg chg="addSp delSp modSp mod ord">
        <pc:chgData name="Otmar Feistritzer" userId="66e2ca03-8a34-4603-a0ed-a972c773998c" providerId="ADAL" clId="{890FA2CE-8173-406F-96BA-BF1AAD96AC28}" dt="2022-04-20T10:24:18.403" v="312" actId="20577"/>
        <pc:sldMkLst>
          <pc:docMk/>
          <pc:sldMk cId="1114064229" sldId="257"/>
        </pc:sldMkLst>
        <pc:spChg chg="add mod">
          <ac:chgData name="Otmar Feistritzer" userId="66e2ca03-8a34-4603-a0ed-a972c773998c" providerId="ADAL" clId="{890FA2CE-8173-406F-96BA-BF1AAD96AC28}" dt="2022-04-20T10:24:18.403" v="312" actId="20577"/>
          <ac:spMkLst>
            <pc:docMk/>
            <pc:sldMk cId="1114064229" sldId="257"/>
            <ac:spMk id="7" creationId="{F43DA50D-4CBC-4C45-A35A-2EE3B9A2FB87}"/>
          </ac:spMkLst>
        </pc:spChg>
        <pc:spChg chg="add mod">
          <ac:chgData name="Otmar Feistritzer" userId="66e2ca03-8a34-4603-a0ed-a972c773998c" providerId="ADAL" clId="{890FA2CE-8173-406F-96BA-BF1AAD96AC28}" dt="2022-04-20T10:23:11.129" v="185" actId="20577"/>
          <ac:spMkLst>
            <pc:docMk/>
            <pc:sldMk cId="1114064229" sldId="257"/>
            <ac:spMk id="11" creationId="{01EFAB8D-EDA1-4C22-90CF-11264C8B5042}"/>
          </ac:spMkLst>
        </pc:spChg>
        <pc:picChg chg="del">
          <ac:chgData name="Otmar Feistritzer" userId="66e2ca03-8a34-4603-a0ed-a972c773998c" providerId="ADAL" clId="{890FA2CE-8173-406F-96BA-BF1AAD96AC28}" dt="2022-04-20T10:17:09.985" v="33" actId="478"/>
          <ac:picMkLst>
            <pc:docMk/>
            <pc:sldMk cId="1114064229" sldId="257"/>
            <ac:picMk id="5" creationId="{C8940F03-B123-4744-B9AF-E9F47508E337}"/>
          </ac:picMkLst>
        </pc:picChg>
      </pc:sldChg>
      <pc:sldChg chg="addSp delSp modSp mod">
        <pc:chgData name="Otmar Feistritzer" userId="66e2ca03-8a34-4603-a0ed-a972c773998c" providerId="ADAL" clId="{890FA2CE-8173-406F-96BA-BF1AAD96AC28}" dt="2022-04-20T10:22:31.368" v="171" actId="20577"/>
        <pc:sldMkLst>
          <pc:docMk/>
          <pc:sldMk cId="1780662004" sldId="259"/>
        </pc:sldMkLst>
        <pc:spChg chg="mod">
          <ac:chgData name="Otmar Feistritzer" userId="66e2ca03-8a34-4603-a0ed-a972c773998c" providerId="ADAL" clId="{890FA2CE-8173-406F-96BA-BF1AAD96AC28}" dt="2022-04-20T10:22:31.368" v="171" actId="20577"/>
          <ac:spMkLst>
            <pc:docMk/>
            <pc:sldMk cId="1780662004" sldId="259"/>
            <ac:spMk id="7" creationId="{5C78208A-A577-4F11-979C-474B3B09A5A4}"/>
          </ac:spMkLst>
        </pc:spChg>
        <pc:spChg chg="add mod">
          <ac:chgData name="Otmar Feistritzer" userId="66e2ca03-8a34-4603-a0ed-a972c773998c" providerId="ADAL" clId="{890FA2CE-8173-406F-96BA-BF1AAD96AC28}" dt="2022-04-20T10:18:35.665" v="47" actId="403"/>
          <ac:spMkLst>
            <pc:docMk/>
            <pc:sldMk cId="1780662004" sldId="259"/>
            <ac:spMk id="11" creationId="{5EAA44CD-BFF4-40ED-AFA7-1B9065BE78AC}"/>
          </ac:spMkLst>
        </pc:spChg>
        <pc:picChg chg="del">
          <ac:chgData name="Otmar Feistritzer" userId="66e2ca03-8a34-4603-a0ed-a972c773998c" providerId="ADAL" clId="{890FA2CE-8173-406F-96BA-BF1AAD96AC28}" dt="2022-04-20T10:18:13.337" v="34" actId="478"/>
          <ac:picMkLst>
            <pc:docMk/>
            <pc:sldMk cId="1780662004" sldId="259"/>
            <ac:picMk id="9" creationId="{8D97DC51-139B-4583-9506-742CF17C2D68}"/>
          </ac:picMkLst>
        </pc:picChg>
      </pc:sldChg>
      <pc:sldChg chg="del">
        <pc:chgData name="Otmar Feistritzer" userId="66e2ca03-8a34-4603-a0ed-a972c773998c" providerId="ADAL" clId="{890FA2CE-8173-406F-96BA-BF1AAD96AC28}" dt="2022-04-20T10:21:04.830" v="163" actId="2696"/>
        <pc:sldMkLst>
          <pc:docMk/>
          <pc:sldMk cId="4057300685" sldId="261"/>
        </pc:sldMkLst>
      </pc:sldChg>
      <pc:sldChg chg="del">
        <pc:chgData name="Otmar Feistritzer" userId="66e2ca03-8a34-4603-a0ed-a972c773998c" providerId="ADAL" clId="{890FA2CE-8173-406F-96BA-BF1AAD96AC28}" dt="2022-04-20T10:20:52.236" v="162" actId="2696"/>
        <pc:sldMkLst>
          <pc:docMk/>
          <pc:sldMk cId="1569574789" sldId="262"/>
        </pc:sldMkLst>
      </pc:sldChg>
      <pc:sldChg chg="addSp delSp modSp mod">
        <pc:chgData name="Otmar Feistritzer" userId="66e2ca03-8a34-4603-a0ed-a972c773998c" providerId="ADAL" clId="{890FA2CE-8173-406F-96BA-BF1AAD96AC28}" dt="2022-04-20T10:32:50.634" v="500" actId="478"/>
        <pc:sldMkLst>
          <pc:docMk/>
          <pc:sldMk cId="2661545539" sldId="264"/>
        </pc:sldMkLst>
        <pc:spChg chg="add del mod">
          <ac:chgData name="Otmar Feistritzer" userId="66e2ca03-8a34-4603-a0ed-a972c773998c" providerId="ADAL" clId="{890FA2CE-8173-406F-96BA-BF1AAD96AC28}" dt="2022-04-20T10:27:03.575" v="466" actId="478"/>
          <ac:spMkLst>
            <pc:docMk/>
            <pc:sldMk cId="2661545539" sldId="264"/>
            <ac:spMk id="24" creationId="{4519075E-C028-4A43-B762-6CCD2455158B}"/>
          </ac:spMkLst>
        </pc:spChg>
        <pc:picChg chg="del">
          <ac:chgData name="Otmar Feistritzer" userId="66e2ca03-8a34-4603-a0ed-a972c773998c" providerId="ADAL" clId="{890FA2CE-8173-406F-96BA-BF1AAD96AC28}" dt="2022-04-20T10:26:54.317" v="465" actId="478"/>
          <ac:picMkLst>
            <pc:docMk/>
            <pc:sldMk cId="2661545539" sldId="264"/>
            <ac:picMk id="5" creationId="{6B328812-1772-4F26-8C7D-5C625301585E}"/>
          </ac:picMkLst>
        </pc:picChg>
        <pc:picChg chg="del">
          <ac:chgData name="Otmar Feistritzer" userId="66e2ca03-8a34-4603-a0ed-a972c773998c" providerId="ADAL" clId="{890FA2CE-8173-406F-96BA-BF1AAD96AC28}" dt="2022-04-20T10:27:05.317" v="468" actId="478"/>
          <ac:picMkLst>
            <pc:docMk/>
            <pc:sldMk cId="2661545539" sldId="264"/>
            <ac:picMk id="8" creationId="{F7AC932D-2AF5-42B9-AACE-F0F6E9985BB2}"/>
          </ac:picMkLst>
        </pc:picChg>
        <pc:picChg chg="del mod">
          <ac:chgData name="Otmar Feistritzer" userId="66e2ca03-8a34-4603-a0ed-a972c773998c" providerId="ADAL" clId="{890FA2CE-8173-406F-96BA-BF1AAD96AC28}" dt="2022-04-20T10:12:58.458" v="1" actId="478"/>
          <ac:picMkLst>
            <pc:docMk/>
            <pc:sldMk cId="2661545539" sldId="264"/>
            <ac:picMk id="9" creationId="{8D97DC51-139B-4583-9506-742CF17C2D68}"/>
          </ac:picMkLst>
        </pc:picChg>
        <pc:picChg chg="del">
          <ac:chgData name="Otmar Feistritzer" userId="66e2ca03-8a34-4603-a0ed-a972c773998c" providerId="ADAL" clId="{890FA2CE-8173-406F-96BA-BF1AAD96AC28}" dt="2022-04-20T10:27:04.559" v="467" actId="478"/>
          <ac:picMkLst>
            <pc:docMk/>
            <pc:sldMk cId="2661545539" sldId="264"/>
            <ac:picMk id="20" creationId="{DBD542E4-E8E4-43A4-9148-EC08505ED262}"/>
          </ac:picMkLst>
        </pc:picChg>
        <pc:picChg chg="add mod">
          <ac:chgData name="Otmar Feistritzer" userId="66e2ca03-8a34-4603-a0ed-a972c773998c" providerId="ADAL" clId="{890FA2CE-8173-406F-96BA-BF1AAD96AC28}" dt="2022-04-20T10:14:59.514" v="3" actId="1076"/>
          <ac:picMkLst>
            <pc:docMk/>
            <pc:sldMk cId="2661545539" sldId="264"/>
            <ac:picMk id="22" creationId="{495402E0-8B94-4F06-926B-43BBB561D87C}"/>
          </ac:picMkLst>
        </pc:picChg>
        <pc:picChg chg="add mod">
          <ac:chgData name="Otmar Feistritzer" userId="66e2ca03-8a34-4603-a0ed-a972c773998c" providerId="ADAL" clId="{890FA2CE-8173-406F-96BA-BF1AAD96AC28}" dt="2022-04-20T10:30:09.719" v="476" actId="1076"/>
          <ac:picMkLst>
            <pc:docMk/>
            <pc:sldMk cId="2661545539" sldId="264"/>
            <ac:picMk id="26" creationId="{4E46CA42-3926-4BD8-A774-BC4306777833}"/>
          </ac:picMkLst>
        </pc:picChg>
        <pc:picChg chg="add del mod">
          <ac:chgData name="Otmar Feistritzer" userId="66e2ca03-8a34-4603-a0ed-a972c773998c" providerId="ADAL" clId="{890FA2CE-8173-406F-96BA-BF1AAD96AC28}" dt="2022-04-20T10:32:50.634" v="500" actId="478"/>
          <ac:picMkLst>
            <pc:docMk/>
            <pc:sldMk cId="2661545539" sldId="264"/>
            <ac:picMk id="28" creationId="{0938C459-5F4E-4D01-B369-0F736D8EFA77}"/>
          </ac:picMkLst>
        </pc:picChg>
        <pc:picChg chg="add del mod">
          <ac:chgData name="Otmar Feistritzer" userId="66e2ca03-8a34-4603-a0ed-a972c773998c" providerId="ADAL" clId="{890FA2CE-8173-406F-96BA-BF1AAD96AC28}" dt="2022-04-20T10:32:48.866" v="499" actId="478"/>
          <ac:picMkLst>
            <pc:docMk/>
            <pc:sldMk cId="2661545539" sldId="264"/>
            <ac:picMk id="30" creationId="{D0F609F2-A619-487D-8541-5D0F18A8B170}"/>
          </ac:picMkLst>
        </pc:picChg>
        <pc:picChg chg="add mod">
          <ac:chgData name="Otmar Feistritzer" userId="66e2ca03-8a34-4603-a0ed-a972c773998c" providerId="ADAL" clId="{890FA2CE-8173-406F-96BA-BF1AAD96AC28}" dt="2022-04-20T10:30:56.744" v="488" actId="1076"/>
          <ac:picMkLst>
            <pc:docMk/>
            <pc:sldMk cId="2661545539" sldId="264"/>
            <ac:picMk id="32" creationId="{9DF86BCF-4A73-46FE-BC23-9E8B7CF4BD9A}"/>
          </ac:picMkLst>
        </pc:picChg>
      </pc:sldChg>
      <pc:sldChg chg="del">
        <pc:chgData name="Otmar Feistritzer" userId="66e2ca03-8a34-4603-a0ed-a972c773998c" providerId="ADAL" clId="{890FA2CE-8173-406F-96BA-BF1AAD96AC28}" dt="2022-04-20T10:29:55.117" v="472" actId="2696"/>
        <pc:sldMkLst>
          <pc:docMk/>
          <pc:sldMk cId="3660569172" sldId="265"/>
        </pc:sldMkLst>
      </pc:sldChg>
      <pc:sldChg chg="modSp add mod">
        <pc:chgData name="Otmar Feistritzer" userId="66e2ca03-8a34-4603-a0ed-a972c773998c" providerId="ADAL" clId="{890FA2CE-8173-406F-96BA-BF1AAD96AC28}" dt="2022-04-20T10:25:36" v="408" actId="20577"/>
        <pc:sldMkLst>
          <pc:docMk/>
          <pc:sldMk cId="665224443" sldId="266"/>
        </pc:sldMkLst>
        <pc:spChg chg="mod">
          <ac:chgData name="Otmar Feistritzer" userId="66e2ca03-8a34-4603-a0ed-a972c773998c" providerId="ADAL" clId="{890FA2CE-8173-406F-96BA-BF1AAD96AC28}" dt="2022-04-20T10:25:36" v="408" actId="20577"/>
          <ac:spMkLst>
            <pc:docMk/>
            <pc:sldMk cId="665224443" sldId="266"/>
            <ac:spMk id="7" creationId="{F43DA50D-4CBC-4C45-A35A-2EE3B9A2FB87}"/>
          </ac:spMkLst>
        </pc:spChg>
      </pc:sldChg>
      <pc:sldChg chg="modSp add mod">
        <pc:chgData name="Otmar Feistritzer" userId="66e2ca03-8a34-4603-a0ed-a972c773998c" providerId="ADAL" clId="{890FA2CE-8173-406F-96BA-BF1AAD96AC28}" dt="2022-04-20T10:26:22.504" v="464" actId="20577"/>
        <pc:sldMkLst>
          <pc:docMk/>
          <pc:sldMk cId="49543069" sldId="267"/>
        </pc:sldMkLst>
        <pc:spChg chg="mod">
          <ac:chgData name="Otmar Feistritzer" userId="66e2ca03-8a34-4603-a0ed-a972c773998c" providerId="ADAL" clId="{890FA2CE-8173-406F-96BA-BF1AAD96AC28}" dt="2022-04-20T10:26:22.504" v="464" actId="20577"/>
          <ac:spMkLst>
            <pc:docMk/>
            <pc:sldMk cId="49543069" sldId="267"/>
            <ac:spMk id="7" creationId="{F43DA50D-4CBC-4C45-A35A-2EE3B9A2FB87}"/>
          </ac:spMkLst>
        </pc:spChg>
      </pc:sldChg>
      <pc:sldChg chg="delSp modSp add mod">
        <pc:chgData name="Otmar Feistritzer" userId="66e2ca03-8a34-4603-a0ed-a972c773998c" providerId="ADAL" clId="{890FA2CE-8173-406F-96BA-BF1AAD96AC28}" dt="2022-04-20T10:31:36.449" v="498" actId="1076"/>
        <pc:sldMkLst>
          <pc:docMk/>
          <pc:sldMk cId="4066722902" sldId="268"/>
        </pc:sldMkLst>
        <pc:picChg chg="del">
          <ac:chgData name="Otmar Feistritzer" userId="66e2ca03-8a34-4603-a0ed-a972c773998c" providerId="ADAL" clId="{890FA2CE-8173-406F-96BA-BF1AAD96AC28}" dt="2022-04-20T10:31:31.816" v="497" actId="478"/>
          <ac:picMkLst>
            <pc:docMk/>
            <pc:sldMk cId="4066722902" sldId="268"/>
            <ac:picMk id="26" creationId="{4E46CA42-3926-4BD8-A774-BC4306777833}"/>
          </ac:picMkLst>
        </pc:picChg>
        <pc:picChg chg="mod">
          <ac:chgData name="Otmar Feistritzer" userId="66e2ca03-8a34-4603-a0ed-a972c773998c" providerId="ADAL" clId="{890FA2CE-8173-406F-96BA-BF1AAD96AC28}" dt="2022-04-20T10:31:36.449" v="498" actId="1076"/>
          <ac:picMkLst>
            <pc:docMk/>
            <pc:sldMk cId="4066722902" sldId="268"/>
            <ac:picMk id="28" creationId="{0938C459-5F4E-4D01-B369-0F736D8EFA77}"/>
          </ac:picMkLst>
        </pc:picChg>
        <pc:picChg chg="mod">
          <ac:chgData name="Otmar Feistritzer" userId="66e2ca03-8a34-4603-a0ed-a972c773998c" providerId="ADAL" clId="{890FA2CE-8173-406F-96BA-BF1AAD96AC28}" dt="2022-04-20T10:31:20.265" v="493" actId="1076"/>
          <ac:picMkLst>
            <pc:docMk/>
            <pc:sldMk cId="4066722902" sldId="268"/>
            <ac:picMk id="30" creationId="{D0F609F2-A619-487D-8541-5D0F18A8B170}"/>
          </ac:picMkLst>
        </pc:picChg>
        <pc:picChg chg="del">
          <ac:chgData name="Otmar Feistritzer" userId="66e2ca03-8a34-4603-a0ed-a972c773998c" providerId="ADAL" clId="{890FA2CE-8173-406F-96BA-BF1AAD96AC28}" dt="2022-04-20T10:31:09.912" v="490" actId="478"/>
          <ac:picMkLst>
            <pc:docMk/>
            <pc:sldMk cId="4066722902" sldId="268"/>
            <ac:picMk id="32" creationId="{9DF86BCF-4A73-46FE-BC23-9E8B7CF4BD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8C8F7-C689-4D74-8659-8EEF0383C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681DF4-A302-4054-B9D0-983BD40E5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CAFC6-4905-47F0-8D60-3D79474D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B0A3AF-0F95-4D10-8B92-94CCAE1E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CCDBB-0268-4BBA-AD49-37E1A2CE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290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FF780-8A9F-4308-814A-1464A2B1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537617-352D-4F94-97F9-96F5AE8B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3DD3B9-58D4-4412-B580-FF573497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770201-0EEA-47D5-9FAE-D49EE43F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FC5129-84B7-475A-A5C2-60425F82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50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6A7405-AF57-493C-AA98-7022E1377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69EDD1-EEBB-4DC5-B519-287006308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F97AD-1F81-4315-9BB2-2DFE3130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237372-0DDF-4064-89CD-011C9DA1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08E25-8992-4CE4-984F-5A5C5ECB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913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3B314-E2B7-43BB-BAC5-B8DB29E3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4DB755-0344-454E-9BEB-F31226FBF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E4EF9B-6867-4A70-A03B-2990641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BCBEDE-593B-44D7-B8BE-EE122F7D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F38795-7CE3-4731-920A-41F9A769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752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54EC8-F354-4C63-B0CB-973AE37BC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1E3A67-A7F6-488C-9C1C-CCDAEFEA0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7D03BB-111D-47AB-95B7-F212D042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8E8C99-247C-4CEB-A470-517A055C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8231ED-007F-425B-9E13-42F484AB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30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0632E-D4FE-4B70-ADDA-FE1F7F19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F2238-18EB-4D81-98F8-B5947DBAB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87E3F-1E05-4A95-9941-CA21EDF60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8154B1-C556-4433-AD85-645EC0D8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9AB8A8-06D3-4E6D-96D4-49C07DC7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740910-2564-42B7-9F4C-EEB30310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590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35136-6668-4329-AE32-E5322A3B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36A06F-A001-4067-87FA-8A889C33D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3961D1-968A-4E07-8EBF-B87C3410D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1ABC78-86BF-4C6E-9190-D113CC3F3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642294A-4BA5-4DC4-A57C-0340DDA03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B508EA-650F-4466-ACCB-3BDC63A8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EF4894-A9E0-46CF-84BE-060EAFFF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691F6F-5DAA-44CA-A79E-AB0E97F7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986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5AAE5-F622-44DD-9338-CE4C2FEA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F87F7C-2CF9-4D18-AFBD-82A34D49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3E8C17-8CEA-42AD-BF13-49E6ED11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5F225B-C525-49A0-937D-5048FC41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13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596CA8-2B88-4388-B62E-7D1D1BD6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DD0BE9-812D-4448-AC22-053D1EF4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76EC6-1303-4F44-B56C-8955786F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495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B98F0-F121-480B-9AF9-4CA842D0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D8B25-ED56-44EE-8C3E-F842C8193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D54D8D-A611-4FC2-B55F-3B7542C3F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842F4D-82CD-4CC6-A7B8-9C13ED8D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82302D-AE29-4480-BB1E-5BCEAEC1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EA7B6B-7E1A-484E-851A-35FEDB01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97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DD818-A07B-4216-9B9A-B6B0F532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A28117-19D7-4E17-B607-4D2A1016F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E476AB-0C04-4BC2-BF6F-E1D090D3B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350A80-9ABF-4478-9F53-4D146300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877394-AC31-4696-AEE0-EB0D6D14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4370E5-8DEB-45D3-92B8-F90DE374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66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8EDC66-FAB9-43D9-BB65-B7EE74DC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F472F3-E80E-48A8-91A7-F7C13F83A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8B3576-2F3B-4A33-A2AB-BB6BBE8F6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08971-8F67-476B-89DF-E4F46AF63E39}" type="datetimeFigureOut">
              <a:rPr lang="de-AT" smtClean="0"/>
              <a:t>19.04.2022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9F9CB2-A797-40B5-A1B0-77629D10B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36A175-F360-4724-8E6C-CE56B8BD4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3DD82-2132-4173-B23C-42310485F7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252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BAA19EB-E89B-4942-B2FB-85A05BAB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56" y="284207"/>
            <a:ext cx="11705688" cy="26175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A3B2D21-EDFE-4894-B342-E998AA09873D}"/>
              </a:ext>
            </a:extLst>
          </p:cNvPr>
          <p:cNvSpPr txBox="1"/>
          <p:nvPr/>
        </p:nvSpPr>
        <p:spPr>
          <a:xfrm>
            <a:off x="961768" y="3976033"/>
            <a:ext cx="1026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spc="600" dirty="0">
                <a:solidFill>
                  <a:srgbClr val="2C6E32"/>
                </a:solidFill>
              </a:rPr>
              <a:t>Ergebnisse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BA98D44F-C101-4098-9814-BA8B673F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BA89F4B5-2DEA-46E0-9449-105F06526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19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/>
      </p:transition>
    </mc:Choice>
    <mc:Fallback xmlns="">
      <p:transition spd="slow" advClick="0" advTm="3000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C78208A-A577-4F11-979C-474B3B09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976" y="2921397"/>
            <a:ext cx="10515600" cy="2611358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Bruttosieger :     	Christopher </a:t>
            </a:r>
            <a:r>
              <a:rPr lang="de-AT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Stroitz</a:t>
            </a:r>
            <a:endParaRPr lang="de-AT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Helmuth Buxbaum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Manuel </a:t>
            </a:r>
            <a:r>
              <a:rPr lang="de-AT" sz="2800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Skacal</a:t>
            </a:r>
            <a:endParaRPr lang="de-AT" sz="2800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Daniel Moretti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AA44CD-BFF4-40ED-AFA7-1B9065BE78AC}"/>
              </a:ext>
            </a:extLst>
          </p:cNvPr>
          <p:cNvSpPr txBox="1"/>
          <p:nvPr/>
        </p:nvSpPr>
        <p:spPr>
          <a:xfrm>
            <a:off x="1033670" y="638175"/>
            <a:ext cx="108237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de-DE" sz="6600" b="1" i="0" u="none" strike="noStrike" baseline="30000" dirty="0">
                <a:solidFill>
                  <a:srgbClr val="005933"/>
                </a:solidFill>
                <a:latin typeface="Roboto" panose="02000000000000000000" pitchFamily="2" charset="0"/>
              </a:rPr>
              <a:t>RESTAURANT SELTENHEIM OPENING</a:t>
            </a:r>
          </a:p>
          <a:p>
            <a:pPr marR="0" algn="ctr" rtl="0"/>
            <a:r>
              <a:rPr lang="de-DE" sz="6600" b="1" i="0" u="none" strike="noStrike" baseline="30000" dirty="0">
                <a:solidFill>
                  <a:srgbClr val="F6A20C"/>
                </a:solidFill>
                <a:latin typeface="Roboto" panose="02000000000000000000" pitchFamily="2" charset="0"/>
              </a:rPr>
              <a:t>4ER TEXAS SCRAMBLE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17806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/>
      </p:transition>
    </mc:Choice>
    <mc:Fallback xmlns="">
      <p:transition spd="slow" advClick="0" advTm="3000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3DA50D-4CBC-4C45-A35A-2EE3B9A2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775019"/>
            <a:ext cx="10515600" cy="1928060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1. Netto:     	Peter Makula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Hermann Stopper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Hanno Fugger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Friedrich Fugger</a:t>
            </a:r>
          </a:p>
          <a:p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EFAB8D-EDA1-4C22-90CF-11264C8B5042}"/>
              </a:ext>
            </a:extLst>
          </p:cNvPr>
          <p:cNvSpPr txBox="1"/>
          <p:nvPr/>
        </p:nvSpPr>
        <p:spPr>
          <a:xfrm>
            <a:off x="838200" y="638175"/>
            <a:ext cx="108237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de-DE" sz="6600" b="1" i="0" u="none" strike="noStrike" baseline="30000" dirty="0">
                <a:solidFill>
                  <a:srgbClr val="005933"/>
                </a:solidFill>
                <a:latin typeface="Roboto" panose="02000000000000000000" pitchFamily="2" charset="0"/>
              </a:rPr>
              <a:t>RESTAURANT SELTENHEIM OPENING</a:t>
            </a:r>
          </a:p>
          <a:p>
            <a:pPr marR="0" algn="ctr" rtl="0"/>
            <a:r>
              <a:rPr lang="de-DE" sz="6600" b="1" i="0" u="none" strike="noStrike" baseline="30000" dirty="0">
                <a:solidFill>
                  <a:srgbClr val="F6A20C"/>
                </a:solidFill>
                <a:latin typeface="Roboto" panose="02000000000000000000" pitchFamily="2" charset="0"/>
              </a:rPr>
              <a:t>4ER TEXAS SCRAMBLE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11140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/>
      </p:transition>
    </mc:Choice>
    <mc:Fallback xmlns="">
      <p:transition spd="slow" advClick="0" advTm="3000">
        <p:spli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3DA50D-4CBC-4C45-A35A-2EE3B9A2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775019"/>
            <a:ext cx="10515600" cy="1928060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2. Netto:     	Herbert Pöck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Monika Pöck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Werner Pullnig</a:t>
            </a: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Iris Pullnig</a:t>
            </a:r>
          </a:p>
          <a:p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EFAB8D-EDA1-4C22-90CF-11264C8B5042}"/>
              </a:ext>
            </a:extLst>
          </p:cNvPr>
          <p:cNvSpPr txBox="1"/>
          <p:nvPr/>
        </p:nvSpPr>
        <p:spPr>
          <a:xfrm>
            <a:off x="838200" y="638175"/>
            <a:ext cx="108237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de-DE" sz="6600" b="1" i="0" u="none" strike="noStrike" baseline="30000" dirty="0">
                <a:solidFill>
                  <a:srgbClr val="005933"/>
                </a:solidFill>
                <a:latin typeface="Roboto" panose="02000000000000000000" pitchFamily="2" charset="0"/>
              </a:rPr>
              <a:t>RESTAURANT SELTENHEIM OPENING</a:t>
            </a:r>
          </a:p>
          <a:p>
            <a:pPr marR="0" algn="ctr" rtl="0"/>
            <a:r>
              <a:rPr lang="de-DE" sz="6600" b="1" i="0" u="none" strike="noStrike" baseline="30000" dirty="0">
                <a:solidFill>
                  <a:srgbClr val="F6A20C"/>
                </a:solidFill>
                <a:latin typeface="Roboto" panose="02000000000000000000" pitchFamily="2" charset="0"/>
              </a:rPr>
              <a:t>4ER TEXAS SCRAMBLE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66522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3DA50D-4CBC-4C45-A35A-2EE3B9A2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775019"/>
            <a:ext cx="10515600" cy="1928060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3. Netto:     	Ludwig </a:t>
            </a:r>
            <a:r>
              <a:rPr lang="de-AT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Sadjak</a:t>
            </a:r>
            <a:endParaRPr lang="de-AT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Manuel </a:t>
            </a:r>
            <a:r>
              <a:rPr lang="de-AT" sz="2800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Janschitz</a:t>
            </a:r>
            <a:endParaRPr lang="de-AT" sz="2800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Michael </a:t>
            </a:r>
            <a:r>
              <a:rPr lang="de-AT" sz="2800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Kozar</a:t>
            </a:r>
            <a:endParaRPr lang="de-AT" sz="2800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57600" lvl="8" indent="0">
              <a:buNone/>
            </a:pPr>
            <a:r>
              <a:rPr lang="de-AT" sz="2800" dirty="0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Bernd </a:t>
            </a:r>
            <a:r>
              <a:rPr lang="de-AT" sz="2800" dirty="0" err="1">
                <a:solidFill>
                  <a:srgbClr val="2C6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Duller</a:t>
            </a:r>
            <a:endParaRPr lang="de-AT" sz="2800" dirty="0">
              <a:solidFill>
                <a:srgbClr val="2C6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EFAB8D-EDA1-4C22-90CF-11264C8B5042}"/>
              </a:ext>
            </a:extLst>
          </p:cNvPr>
          <p:cNvSpPr txBox="1"/>
          <p:nvPr/>
        </p:nvSpPr>
        <p:spPr>
          <a:xfrm>
            <a:off x="838200" y="638175"/>
            <a:ext cx="108237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de-DE" sz="6600" b="1" i="0" u="none" strike="noStrike" baseline="30000" dirty="0">
                <a:solidFill>
                  <a:srgbClr val="005933"/>
                </a:solidFill>
                <a:latin typeface="Roboto" panose="02000000000000000000" pitchFamily="2" charset="0"/>
              </a:rPr>
              <a:t>RESTAURANT SELTENHEIM OPENING</a:t>
            </a:r>
          </a:p>
          <a:p>
            <a:pPr marR="0" algn="ctr" rtl="0"/>
            <a:r>
              <a:rPr lang="de-DE" sz="6600" b="1" i="0" u="none" strike="noStrike" baseline="30000" dirty="0">
                <a:solidFill>
                  <a:srgbClr val="F6A20C"/>
                </a:solidFill>
                <a:latin typeface="Roboto" panose="02000000000000000000" pitchFamily="2" charset="0"/>
              </a:rPr>
              <a:t>4ER TEXAS SCRAMBLE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4954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95402E0-8B94-4F06-926B-43BBB561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36" y="278355"/>
            <a:ext cx="6999557" cy="1565217"/>
          </a:xfrm>
          <a:prstGeom prst="rect">
            <a:avLst/>
          </a:prstGeom>
        </p:spPr>
      </p:pic>
      <p:pic>
        <p:nvPicPr>
          <p:cNvPr id="26" name="Grafik 25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4E46CA42-3926-4BD8-A774-BC4306777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3" y="2121927"/>
            <a:ext cx="4530810" cy="3398107"/>
          </a:xfrm>
          <a:prstGeom prst="rect">
            <a:avLst/>
          </a:prstGeom>
        </p:spPr>
      </p:pic>
      <p:pic>
        <p:nvPicPr>
          <p:cNvPr id="32" name="Grafik 31" descr="Ein Bild, das Person, Personen, stehend, darstellend enthält.&#10;&#10;Automatisch generierte Beschreibung">
            <a:extLst>
              <a:ext uri="{FF2B5EF4-FFF2-40B4-BE49-F238E27FC236}">
                <a16:creationId xmlns:a16="http://schemas.microsoft.com/office/drawing/2014/main" id="{9DF86BCF-4A73-46FE-BC23-9E8B7CF4B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18" y="2121927"/>
            <a:ext cx="4531172" cy="33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4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95402E0-8B94-4F06-926B-43BBB561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36" y="278355"/>
            <a:ext cx="6999557" cy="1565217"/>
          </a:xfrm>
          <a:prstGeom prst="rect">
            <a:avLst/>
          </a:prstGeom>
        </p:spPr>
      </p:pic>
      <p:pic>
        <p:nvPicPr>
          <p:cNvPr id="28" name="Grafik 27" descr="Ein Bild, das Person, stehend, Personen, Gruppe enthält.&#10;&#10;Automatisch generierte Beschreibung">
            <a:extLst>
              <a:ext uri="{FF2B5EF4-FFF2-40B4-BE49-F238E27FC236}">
                <a16:creationId xmlns:a16="http://schemas.microsoft.com/office/drawing/2014/main" id="{0938C459-5F4E-4D01-B369-0F736D8EF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78" y="2121927"/>
            <a:ext cx="4530809" cy="3398107"/>
          </a:xfrm>
          <a:prstGeom prst="rect">
            <a:avLst/>
          </a:prstGeom>
        </p:spPr>
      </p:pic>
      <p:pic>
        <p:nvPicPr>
          <p:cNvPr id="30" name="Grafik 29" descr="Ein Bild, das Person, stehend, Personen, Gruppe enthält.&#10;&#10;Automatisch generierte Beschreibung">
            <a:extLst>
              <a:ext uri="{FF2B5EF4-FFF2-40B4-BE49-F238E27FC236}">
                <a16:creationId xmlns:a16="http://schemas.microsoft.com/office/drawing/2014/main" id="{D0F609F2-A619-487D-8541-5D0F18A8B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14" y="2121926"/>
            <a:ext cx="4530810" cy="33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split/>
      </p:transition>
    </mc:Choice>
    <mc:Fallback>
      <p:transition spd="slow" advClick="0" advTm="3000">
        <p:split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82</Words>
  <Application>Microsoft Office PowerPoint</Application>
  <PresentationFormat>Breitbild</PresentationFormat>
  <Paragraphs>25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Otmar Feistritzer</dc:creator>
  <cp:lastModifiedBy>Otmar Feistritzer</cp:lastModifiedBy>
  <cp:revision>2</cp:revision>
  <dcterms:created xsi:type="dcterms:W3CDTF">2022-04-19T18:44:25Z</dcterms:created>
  <dcterms:modified xsi:type="dcterms:W3CDTF">2022-04-20T10:35:06Z</dcterms:modified>
</cp:coreProperties>
</file>